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8B4E5-4280-4A21-BDF3-FC75880C7472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34899-3D53-445D-B62F-815D26D0B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4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A6778-F818-4E75-9B46-4D60111F331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7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1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E95E-2C9C-4355-A5AA-5EDD44BDF408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A534-9DA4-4BC6-9999-D688B31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1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5825" cy="118268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Giant hogweed</a:t>
            </a:r>
            <a:r>
              <a:rPr lang="en-US" sz="2400" dirty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(</a:t>
            </a:r>
            <a:r>
              <a:rPr lang="en-US" sz="2400" i="1" dirty="0" err="1">
                <a:solidFill>
                  <a:schemeClr val="bg1"/>
                </a:solidFill>
                <a:latin typeface="Papyrus" pitchFamily="66" charset="0"/>
              </a:rPr>
              <a:t>Heracleum</a:t>
            </a:r>
            <a:r>
              <a:rPr lang="en-US" sz="2400" i="1" dirty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Papyrus" pitchFamily="66" charset="0"/>
              </a:rPr>
              <a:t>mantegazzianum</a:t>
            </a:r>
            <a:r>
              <a:rPr lang="en-US" sz="2400" dirty="0">
                <a:solidFill>
                  <a:schemeClr val="bg1"/>
                </a:solidFill>
                <a:latin typeface="Papyrus" pitchFamily="66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vs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Cow Parsnip (</a:t>
            </a:r>
            <a:r>
              <a:rPr lang="en-US" sz="2400" i="1" dirty="0" err="1" smtClean="0">
                <a:solidFill>
                  <a:schemeClr val="bg1"/>
                </a:solidFill>
                <a:latin typeface="Papyrus" pitchFamily="66" charset="0"/>
              </a:rPr>
              <a:t>Heracleum</a:t>
            </a:r>
            <a:r>
              <a:rPr lang="en-US" sz="2400" i="1" dirty="0" smtClean="0">
                <a:solidFill>
                  <a:schemeClr val="bg1"/>
                </a:solidFill>
                <a:latin typeface="Papyrus" pitchFamily="66" charset="0"/>
              </a:rPr>
              <a:t>  </a:t>
            </a:r>
            <a:r>
              <a:rPr lang="en-US" sz="2400" i="1" dirty="0" err="1" smtClean="0">
                <a:solidFill>
                  <a:schemeClr val="bg1"/>
                </a:solidFill>
                <a:latin typeface="Papyrus" pitchFamily="66" charset="0"/>
              </a:rPr>
              <a:t>lanatum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)</a:t>
            </a:r>
            <a:r>
              <a:rPr lang="en-US" sz="2400" dirty="0" smtClean="0"/>
              <a:t> 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864217" y="3264505"/>
            <a:ext cx="1289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Purple blotches, hair cluster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0" y="113168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6146" name="Picture 2" descr="Cow parsnip and giant hogweed seeds - cow parsnip seeds are heart shaped and giant hogweed seeds are oval shap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268" y="5391496"/>
            <a:ext cx="1861457" cy="139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iant hogweed leaf about 5 feet wide with a human hand to illustrate siz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40" y="5039407"/>
            <a:ext cx="2113726" cy="175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w parsnip leaf, compound, less incised than hogweed, between 2 to 2.5 feet wi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96" y="4509120"/>
            <a:ext cx="2395904" cy="22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Giant hogweed stem - green with purple splotches and coarse white hairs, 2-4 inches in diamet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32" y="3178917"/>
            <a:ext cx="12858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ow parsnip stem - green and ridged with fine white hairs, 1-2 inches in diamet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28" y="2689933"/>
            <a:ext cx="1823088" cy="234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Giant hogweed stem - green with purple splotches and coars white hairs, 2-4 inches in diamet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9" y="3178917"/>
            <a:ext cx="12001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giant hogweed, white umbrella-shaped flower clusters up to 2.5 feet wid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21" y="1558747"/>
            <a:ext cx="1933163" cy="157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Cow parsnip white flat-topped flower clusters no larger than 1 foot wid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92532"/>
            <a:ext cx="2276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143000"/>
            <a:ext cx="2571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Giant Hogweed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196975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</a:t>
            </a:r>
            <a:r>
              <a:rPr lang="en-US" sz="2000" b="1" dirty="0" smtClean="0">
                <a:cs typeface="Calibri"/>
              </a:rPr>
              <a:t>á</a:t>
            </a:r>
            <a:r>
              <a:rPr lang="en-US" sz="2000" b="1" dirty="0" smtClean="0"/>
              <a:t>kwa7 or Cow Parsnip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52424" y="1692532"/>
            <a:ext cx="818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 Antiqua" pitchFamily="18" charset="0"/>
              </a:rPr>
              <a:t>Flat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top</a:t>
            </a:r>
            <a:endParaRPr lang="en-US" sz="16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5984" y="1844824"/>
            <a:ext cx="119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 Antiqua" pitchFamily="18" charset="0"/>
              </a:rPr>
              <a:t>Umbrella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Top</a:t>
            </a:r>
            <a:endParaRPr lang="en-US" sz="16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4942" y="5021652"/>
            <a:ext cx="13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2-5 feet 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12515" y="4113662"/>
            <a:ext cx="1279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1-2 feet </a:t>
            </a:r>
            <a:endParaRPr lang="en-US" sz="1600" dirty="0">
              <a:latin typeface="Book Antiqua" pitchFamily="18" charset="0"/>
            </a:endParaRPr>
          </a:p>
        </p:txBody>
      </p:sp>
      <p:pic>
        <p:nvPicPr>
          <p:cNvPr id="7" name="Picture 6" descr="LRISS Logo Colour Caitlin Arceo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001" y="0"/>
            <a:ext cx="1905000" cy="107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8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Giant hogweed (Heracleum mantegazzianum) vs  Cow Parsnip (Heracleum  lanatum)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Odin</dc:creator>
  <cp:lastModifiedBy>Jacquie Rasmussen</cp:lastModifiedBy>
  <cp:revision>4</cp:revision>
  <dcterms:created xsi:type="dcterms:W3CDTF">2013-11-05T19:40:25Z</dcterms:created>
  <dcterms:modified xsi:type="dcterms:W3CDTF">2013-11-06T04:52:28Z</dcterms:modified>
</cp:coreProperties>
</file>